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5"/>
  </p:notesMasterIdLst>
  <p:handoutMasterIdLst>
    <p:handoutMasterId r:id="rId6"/>
  </p:handoutMasterIdLst>
  <p:sldIdLst>
    <p:sldId id="14303" r:id="rId2"/>
    <p:sldId id="14267" r:id="rId3"/>
    <p:sldId id="511" r:id="rId4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317E24"/>
    <a:srgbClr val="800080"/>
    <a:srgbClr val="800000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F48FB-914B-475C-B5DD-372E5894F548}" v="8" dt="2026-03-30T18:51:24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Vaz" userId="798adb1fa9c72802" providerId="LiveId" clId="{57953F49-BFF3-40CE-8938-816C8D11FFC4}"/>
    <pc:docChg chg="undo custSel addSld modSld">
      <pc:chgData name="Ana Vaz" userId="798adb1fa9c72802" providerId="LiveId" clId="{57953F49-BFF3-40CE-8938-816C8D11FFC4}" dt="2026-03-30T18:52:42.413" v="1565" actId="20577"/>
      <pc:docMkLst>
        <pc:docMk/>
      </pc:docMkLst>
      <pc:sldChg chg="addSp delSp modSp add mod modClrScheme chgLayout">
        <pc:chgData name="Ana Vaz" userId="798adb1fa9c72802" providerId="LiveId" clId="{57953F49-BFF3-40CE-8938-816C8D11FFC4}" dt="2026-03-30T18:52:42.413" v="1565" actId="20577"/>
        <pc:sldMkLst>
          <pc:docMk/>
          <pc:sldMk cId="711070752" sldId="511"/>
        </pc:sldMkLst>
        <pc:spChg chg="add mod">
          <ac:chgData name="Ana Vaz" userId="798adb1fa9c72802" providerId="LiveId" clId="{57953F49-BFF3-40CE-8938-816C8D11FFC4}" dt="2026-03-30T18:51:58.612" v="1520" actId="20577"/>
          <ac:spMkLst>
            <pc:docMk/>
            <pc:sldMk cId="711070752" sldId="511"/>
            <ac:spMk id="3" creationId="{C4B756EA-C0BD-3A04-967B-4452DC459E8C}"/>
          </ac:spMkLst>
        </pc:spChg>
        <pc:spChg chg="mod">
          <ac:chgData name="Ana Vaz" userId="798adb1fa9c72802" providerId="LiveId" clId="{57953F49-BFF3-40CE-8938-816C8D11FFC4}" dt="2026-03-30T18:52:42.413" v="1565" actId="20577"/>
          <ac:spMkLst>
            <pc:docMk/>
            <pc:sldMk cId="711070752" sldId="511"/>
            <ac:spMk id="4" creationId="{D136235C-FFDF-415B-BD46-AC2CF056BE7F}"/>
          </ac:spMkLst>
        </pc:spChg>
        <pc:picChg chg="add mod modCrop">
          <ac:chgData name="Ana Vaz" userId="798adb1fa9c72802" providerId="LiveId" clId="{57953F49-BFF3-40CE-8938-816C8D11FFC4}" dt="2026-03-30T18:51:11.548" v="1461" actId="1076"/>
          <ac:picMkLst>
            <pc:docMk/>
            <pc:sldMk cId="711070752" sldId="511"/>
            <ac:picMk id="2" creationId="{F9EDAFE9-4767-66C6-94EE-C0BFF19179B0}"/>
          </ac:picMkLst>
        </pc:picChg>
        <pc:picChg chg="del">
          <ac:chgData name="Ana Vaz" userId="798adb1fa9c72802" providerId="LiveId" clId="{57953F49-BFF3-40CE-8938-816C8D11FFC4}" dt="2026-03-30T18:50:51.823" v="1458" actId="478"/>
          <ac:picMkLst>
            <pc:docMk/>
            <pc:sldMk cId="711070752" sldId="511"/>
            <ac:picMk id="5" creationId="{AB7C0696-28FA-4301-9E1F-AF8DB85A2433}"/>
          </ac:picMkLst>
        </pc:picChg>
      </pc:sldChg>
      <pc:sldChg chg="addSp modSp mod">
        <pc:chgData name="Ana Vaz" userId="798adb1fa9c72802" providerId="LiveId" clId="{57953F49-BFF3-40CE-8938-816C8D11FFC4}" dt="2026-03-30T18:52:04.313" v="1522" actId="20577"/>
        <pc:sldMkLst>
          <pc:docMk/>
          <pc:sldMk cId="3421961888" sldId="14267"/>
        </pc:sldMkLst>
        <pc:spChg chg="add mod">
          <ac:chgData name="Ana Vaz" userId="798adb1fa9c72802" providerId="LiveId" clId="{57953F49-BFF3-40CE-8938-816C8D11FFC4}" dt="2026-03-30T18:52:04.313" v="1522" actId="20577"/>
          <ac:spMkLst>
            <pc:docMk/>
            <pc:sldMk cId="3421961888" sldId="14267"/>
            <ac:spMk id="3" creationId="{0703C882-F6FD-42BC-7BE7-F92344AAC5C1}"/>
          </ac:spMkLst>
        </pc:spChg>
        <pc:spChg chg="mod">
          <ac:chgData name="Ana Vaz" userId="798adb1fa9c72802" providerId="LiveId" clId="{57953F49-BFF3-40CE-8938-816C8D11FFC4}" dt="2026-03-30T18:45:51.984" v="1355" actId="20577"/>
          <ac:spMkLst>
            <pc:docMk/>
            <pc:sldMk cId="3421961888" sldId="14267"/>
            <ac:spMk id="4" creationId="{5CDC6D3A-3811-4C35-A0AB-C47680C54BBD}"/>
          </ac:spMkLst>
        </pc:spChg>
        <pc:picChg chg="mod modCrop">
          <ac:chgData name="Ana Vaz" userId="798adb1fa9c72802" providerId="LiveId" clId="{57953F49-BFF3-40CE-8938-816C8D11FFC4}" dt="2026-03-30T18:44:46.400" v="1237" actId="1076"/>
          <ac:picMkLst>
            <pc:docMk/>
            <pc:sldMk cId="3421961888" sldId="14267"/>
            <ac:picMk id="6" creationId="{FFD79862-8B96-7AB1-E248-E9D20A7FF2A3}"/>
          </ac:picMkLst>
        </pc:picChg>
      </pc:sldChg>
      <pc:sldChg chg="addSp delSp modSp mod">
        <pc:chgData name="Ana Vaz" userId="798adb1fa9c72802" providerId="LiveId" clId="{57953F49-BFF3-40CE-8938-816C8D11FFC4}" dt="2026-03-30T18:52:11.009" v="1524" actId="20577"/>
        <pc:sldMkLst>
          <pc:docMk/>
          <pc:sldMk cId="4197019785" sldId="14303"/>
        </pc:sldMkLst>
        <pc:spChg chg="add mod">
          <ac:chgData name="Ana Vaz" userId="798adb1fa9c72802" providerId="LiveId" clId="{57953F49-BFF3-40CE-8938-816C8D11FFC4}" dt="2026-03-30T18:52:11.009" v="1524" actId="20577"/>
          <ac:spMkLst>
            <pc:docMk/>
            <pc:sldMk cId="4197019785" sldId="14303"/>
            <ac:spMk id="2" creationId="{5825EF46-6E03-14F5-4CDC-F68CFF35311B}"/>
          </ac:spMkLst>
        </pc:spChg>
        <pc:spChg chg="mod">
          <ac:chgData name="Ana Vaz" userId="798adb1fa9c72802" providerId="LiveId" clId="{57953F49-BFF3-40CE-8938-816C8D11FFC4}" dt="2026-03-30T18:42:09.557" v="1070" actId="20577"/>
          <ac:spMkLst>
            <pc:docMk/>
            <pc:sldMk cId="4197019785" sldId="14303"/>
            <ac:spMk id="3" creationId="{41A95E51-45A9-4605-9B22-51BBEA1EAD51}"/>
          </ac:spMkLst>
        </pc:spChg>
        <pc:spChg chg="mod">
          <ac:chgData name="Ana Vaz" userId="798adb1fa9c72802" providerId="LiveId" clId="{57953F49-BFF3-40CE-8938-816C8D11FFC4}" dt="2026-03-30T18:31:13.369" v="205" actId="20577"/>
          <ac:spMkLst>
            <pc:docMk/>
            <pc:sldMk cId="4197019785" sldId="14303"/>
            <ac:spMk id="7" creationId="{CC5968C1-E3AD-448D-ACA9-9E4501B5FB5A}"/>
          </ac:spMkLst>
        </pc:spChg>
        <pc:spChg chg="mod">
          <ac:chgData name="Ana Vaz" userId="798adb1fa9c72802" providerId="LiveId" clId="{57953F49-BFF3-40CE-8938-816C8D11FFC4}" dt="2026-03-30T18:42:00.472" v="1039" actId="1076"/>
          <ac:spMkLst>
            <pc:docMk/>
            <pc:sldMk cId="4197019785" sldId="14303"/>
            <ac:spMk id="11" creationId="{AB6EE87A-5E4D-4DBC-8125-DB73B1266072}"/>
          </ac:spMkLst>
        </pc:spChg>
        <pc:spChg chg="del mod">
          <ac:chgData name="Ana Vaz" userId="798adb1fa9c72802" providerId="LiveId" clId="{57953F49-BFF3-40CE-8938-816C8D11FFC4}" dt="2026-03-30T18:41:09.901" v="1029" actId="478"/>
          <ac:spMkLst>
            <pc:docMk/>
            <pc:sldMk cId="4197019785" sldId="14303"/>
            <ac:spMk id="13" creationId="{B8C34734-B561-49C5-B73B-42F01598D01A}"/>
          </ac:spMkLst>
        </pc:spChg>
        <pc:picChg chg="mod modCrop">
          <ac:chgData name="Ana Vaz" userId="798adb1fa9c72802" providerId="LiveId" clId="{57953F49-BFF3-40CE-8938-816C8D11FFC4}" dt="2026-03-30T18:41:24.237" v="1033" actId="1076"/>
          <ac:picMkLst>
            <pc:docMk/>
            <pc:sldMk cId="4197019785" sldId="14303"/>
            <ac:picMk id="12" creationId="{2FB6B8C9-8B0B-4EC2-A4E9-A95B0699593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3E0910-793C-46A0-8623-CEAD4857882F}" type="datetime1">
              <a:rPr lang="pt-BR" smtClean="0"/>
              <a:t>30/03/2026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EE704A-765A-48C7-8594-25B15929F837}" type="datetime1">
              <a:rPr lang="pt-BR" smtClean="0"/>
              <a:t>30/03/2026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B05A75-3E4A-46B9-9148-8C88358DD628}" type="slidenum">
              <a:rPr lang="es-MX" altLang="pt-BR" smtClean="0">
                <a:latin typeface="Verdana" panose="020B0604030504040204" pitchFamily="34" charset="0"/>
              </a:rPr>
              <a:pPr/>
              <a:t>3</a:t>
            </a:fld>
            <a:endParaRPr lang="es-MX" altLang="pt-BR">
              <a:latin typeface="Verdana" panose="020B0604030504040204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4975" y="717550"/>
            <a:ext cx="5989638" cy="3370263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3563"/>
            <a:ext cx="5029200" cy="408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84481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5B4-4D0A-4964-A1A3-B85B0EE00890}" type="datetime1">
              <a:rPr lang="pt-BR" smtClean="0"/>
              <a:t>30/03/2026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E1A5F9-C71D-4DE8-8BF4-9F6FC06A94B8}" type="datetime1">
              <a:rPr lang="pt-BR" smtClean="0"/>
              <a:t>30/03/2026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1DCD7D-5BFD-485D-AED5-B62EAACA4CB6}" type="datetime1">
              <a:rPr lang="pt-BR" smtClean="0"/>
              <a:t>30/03/2026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E956-C71D-40D3-9623-4E16659E753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3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3252B5-F3E6-4058-A723-196087E9E541}" type="datetime1">
              <a:rPr lang="pt-BR" smtClean="0"/>
              <a:t>30/03/2026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251DFA-97D2-4C90-9100-D1173CC96C37}" type="datetime1">
              <a:rPr lang="pt-BR" smtClean="0"/>
              <a:t>30/03/2026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51B26C-F0DB-4889-B6A3-FE07E152272F}" type="datetime1">
              <a:rPr lang="pt-BR" smtClean="0"/>
              <a:t>30/03/2026</a:t>
            </a:fld>
            <a:endParaRPr lang="en-US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0565EE-A4B5-4AB4-9432-D16ECAE9EF1F}" type="datetime1">
              <a:rPr lang="pt-BR" smtClean="0"/>
              <a:t>30/03/2026</a:t>
            </a:fld>
            <a:endParaRPr lang="en-US" dirty="0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470C2D-02C8-4A1B-A79F-498A53DD951F}" type="datetime1">
              <a:rPr lang="pt-BR" smtClean="0"/>
              <a:t>30/03/2026</a:t>
            </a:fld>
            <a:endParaRPr lang="en-US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94EF83-1835-4C7A-B4B2-F0B720F5AC0B}" type="datetime1">
              <a:rPr lang="pt-BR" smtClean="0"/>
              <a:t>30/03/2026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dirty="0"/>
              <a:t>Clique para editar os estilos de 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6F5D5688-1774-4625-9E74-88EA94DB2550}" type="datetime1">
              <a:rPr lang="pt-BR" smtClean="0"/>
              <a:t>30/03/2026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D5E4E1C-696A-4E82-B6DD-87ECA4CC925A}" type="datetime1">
              <a:rPr lang="pt-BR" smtClean="0"/>
              <a:t>30/03/2026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66BA6665-D630-4C43-9989-3D086DA68E5F}" type="datetime1">
              <a:rPr lang="pt-BR" smtClean="0"/>
              <a:t>30/03/2026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50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41A95E51-45A9-4605-9B22-51BBEA1EAD51}"/>
              </a:ext>
            </a:extLst>
          </p:cNvPr>
          <p:cNvSpPr/>
          <p:nvPr/>
        </p:nvSpPr>
        <p:spPr>
          <a:xfrm>
            <a:off x="262382" y="286852"/>
            <a:ext cx="541995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highlight>
                  <a:srgbClr val="000000"/>
                </a:highlight>
              </a:rPr>
              <a:t>EXERCÍCIO 1</a:t>
            </a:r>
            <a:r>
              <a:rPr lang="en-US" sz="1600" b="1" dirty="0">
                <a:solidFill>
                  <a:schemeClr val="bg1"/>
                </a:solidFill>
                <a:highlight>
                  <a:srgbClr val="FF0066"/>
                </a:highlight>
              </a:rPr>
              <a:t> USANDO O CHECK LIST ABAIXO,  ANALISE PELO MENOS 2 LOOKS QUE VOCÊ JÁ TENHA REGISTRADO, EM FOTO OU VÍDEO, E DIGA  QUE RELAÇÕES DE CONTRASTE E HARMONIA VOCÊ ENCONTRA NELES.</a:t>
            </a:r>
            <a:endParaRPr lang="en-US" sz="1600" b="1" dirty="0">
              <a:solidFill>
                <a:schemeClr val="bg1"/>
              </a:solidFill>
              <a:highlight>
                <a:srgbClr val="0000FF"/>
              </a:highlight>
            </a:endParaRPr>
          </a:p>
          <a:p>
            <a:endParaRPr lang="en-US" sz="1600" dirty="0">
              <a:solidFill>
                <a:schemeClr val="bg1"/>
              </a:solidFill>
              <a:highlight>
                <a:srgbClr val="FF0066"/>
              </a:highlight>
            </a:endParaRP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</a:rPr>
              <a:t>FORMAS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Materiais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Estruturas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/Pesos/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Resistências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Maleabilidade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Texturas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Acabamentos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Escalas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Tamanhos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Volumes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Linhas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Formatos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Estampas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padrões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  <a:highlight>
                  <a:srgbClr val="0000FF"/>
                </a:highlight>
              </a:rPr>
              <a:t>CORES,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Matizes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Temperatura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quente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x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frio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Profundidade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(claro x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escuro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Saturação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(vivo x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opaco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C5968C1-E3AD-448D-ACA9-9E4501B5FB5A}"/>
              </a:ext>
            </a:extLst>
          </p:cNvPr>
          <p:cNvSpPr/>
          <p:nvPr/>
        </p:nvSpPr>
        <p:spPr>
          <a:xfrm>
            <a:off x="2972362" y="3041452"/>
            <a:ext cx="26998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highlight>
                  <a:srgbClr val="00FF00"/>
                </a:highlight>
              </a:rPr>
              <a:t>ORIGENS/REFERÊNCIAS,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Culturas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Períodos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Décadas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Horários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Gêneros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Ambientes/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Funções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Estilos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B6EE87A-5E4D-4DBC-8125-DB73B1266072}"/>
              </a:ext>
            </a:extLst>
          </p:cNvPr>
          <p:cNvSpPr txBox="1"/>
          <p:nvPr/>
        </p:nvSpPr>
        <p:spPr>
          <a:xfrm>
            <a:off x="3447683" y="5256937"/>
            <a:ext cx="3017816" cy="1002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solidFill>
                  <a:srgbClr val="595959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 sempre um look tem todos os pontos do nosso checklist aí acima trabalhados, então analise os que você identificar.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FB6B8C9-8B0B-4EC2-A4E9-A95B069959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46" t="11010" r="55203" b="10913"/>
          <a:stretch>
            <a:fillRect/>
          </a:stretch>
        </p:blipFill>
        <p:spPr>
          <a:xfrm>
            <a:off x="8248578" y="-1679"/>
            <a:ext cx="3943422" cy="685541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825EF46-6E03-14F5-4CDC-F68CFF35311B}"/>
              </a:ext>
            </a:extLst>
          </p:cNvPr>
          <p:cNvSpPr txBox="1"/>
          <p:nvPr/>
        </p:nvSpPr>
        <p:spPr>
          <a:xfrm>
            <a:off x="6701051" y="135086"/>
            <a:ext cx="2310369" cy="61247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1400" b="1" dirty="0" err="1">
                <a:solidFill>
                  <a:schemeClr val="bg1"/>
                </a:solidFill>
              </a:rPr>
              <a:t>EXEMPlO</a:t>
            </a:r>
            <a:r>
              <a:rPr lang="pt-BR" sz="1400" b="1" dirty="0">
                <a:solidFill>
                  <a:schemeClr val="bg1"/>
                </a:solidFill>
              </a:rPr>
              <a:t> DE EXERCÍCIO </a:t>
            </a:r>
          </a:p>
          <a:p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dirty="0">
                <a:solidFill>
                  <a:schemeClr val="bg1"/>
                </a:solidFill>
              </a:rPr>
              <a:t>Neste look encontramos:</a:t>
            </a:r>
          </a:p>
          <a:p>
            <a:endParaRPr lang="pt-BR" sz="1400" b="1" dirty="0">
              <a:solidFill>
                <a:schemeClr val="bg1"/>
              </a:solidFill>
            </a:endParaRPr>
          </a:p>
          <a:p>
            <a:r>
              <a:rPr lang="pt-BR" sz="1400" b="1" dirty="0">
                <a:solidFill>
                  <a:schemeClr val="bg1"/>
                </a:solidFill>
              </a:rPr>
              <a:t>HARMONIA DE: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</a:rPr>
              <a:t>cores frias (saia azul com botons brancos + blusa com estampa azul, branca e preta),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</a:rPr>
              <a:t>cores quentes (sandália + armação óculos + brincos)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</a:rPr>
              <a:t>estampas com formas orgânicas (da camisa + da sandália)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</a:rPr>
              <a:t>formas arredondadas (brinco + óculos + botões da saia)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</a:rPr>
              <a:t>Volume rente ao corpo (</a:t>
            </a:r>
            <a:r>
              <a:rPr lang="pt-BR" sz="1400" dirty="0" err="1">
                <a:solidFill>
                  <a:schemeClr val="bg1"/>
                </a:solidFill>
              </a:rPr>
              <a:t>aamisa</a:t>
            </a:r>
            <a:r>
              <a:rPr lang="pt-BR" sz="1400" dirty="0">
                <a:solidFill>
                  <a:schemeClr val="bg1"/>
                </a:solidFill>
              </a:rPr>
              <a:t> e saia)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b="1" dirty="0">
                <a:solidFill>
                  <a:schemeClr val="bg1"/>
                </a:solidFill>
              </a:rPr>
              <a:t>CONTRASTE 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</a:rPr>
              <a:t>Cores frias (da roupa) x quentes (dos acessórios e sandália)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</a:rPr>
              <a:t>Formas: camisa e sandália estampadas x saia lisa</a:t>
            </a:r>
          </a:p>
        </p:txBody>
      </p:sp>
    </p:spTree>
    <p:extLst>
      <p:ext uri="{BB962C8B-B14F-4D97-AF65-F5344CB8AC3E}">
        <p14:creationId xmlns:p14="http://schemas.microsoft.com/office/powerpoint/2010/main" val="419701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EE71DB5-E3A1-4C91-9A6F-ABFC72B13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94EF83-1835-4C7A-B4B2-F0B720F5AC0B}" type="datetime1">
              <a:rPr lang="pt-BR" smtClean="0"/>
              <a:t>30/03/2026</a:t>
            </a:fld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DC6D3A-3811-4C35-A0AB-C47680C54BBD}"/>
              </a:ext>
            </a:extLst>
          </p:cNvPr>
          <p:cNvSpPr txBox="1"/>
          <p:nvPr/>
        </p:nvSpPr>
        <p:spPr>
          <a:xfrm>
            <a:off x="591095" y="654122"/>
            <a:ext cx="6093822" cy="541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pt-BR" sz="180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EXERCÍCIO 2 </a:t>
            </a:r>
            <a:r>
              <a:rPr lang="pt-BR" dirty="0">
                <a:solidFill>
                  <a:srgbClr val="595959"/>
                </a:solidFill>
                <a:effectLst/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PRODUÇÃO DE NOVOS LOOKS COM SEU ACERVO OU DA LOJA trabalhando técnicas de harmonia e contraste ao mesmo tempo</a:t>
            </a:r>
            <a:r>
              <a:rPr lang="pt-BR" dirty="0">
                <a:solidFill>
                  <a:srgbClr val="59595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por exemplo:</a:t>
            </a:r>
          </a:p>
          <a:p>
            <a:pPr lvl="0">
              <a:lnSpc>
                <a:spcPct val="107000"/>
              </a:lnSpc>
            </a:pPr>
            <a:endParaRPr lang="pt-BR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600" dirty="0">
                <a:solidFill>
                  <a:srgbClr val="59595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Look com </a:t>
            </a:r>
            <a:r>
              <a:rPr lang="pt-BR" sz="1600" dirty="0">
                <a:solidFill>
                  <a:srgbClr val="595959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contraste de formas + harmonia de cores ou tons.</a:t>
            </a:r>
            <a:endParaRPr lang="pt-BR" sz="1600" dirty="0"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600" dirty="0">
                <a:solidFill>
                  <a:srgbClr val="59595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Look com </a:t>
            </a:r>
            <a:r>
              <a:rPr lang="pt-BR" sz="1600" dirty="0">
                <a:solidFill>
                  <a:srgbClr val="595959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contraste de cores + harmonia de tons</a:t>
            </a:r>
            <a:endParaRPr lang="pt-BR" sz="1600" dirty="0"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600" dirty="0">
                <a:solidFill>
                  <a:srgbClr val="59595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Look com </a:t>
            </a:r>
            <a:r>
              <a:rPr lang="pt-BR" sz="1600" dirty="0">
                <a:solidFill>
                  <a:srgbClr val="595959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contraste de estilos + harmonia de cores.</a:t>
            </a:r>
            <a:endParaRPr lang="pt-BR" sz="1600" dirty="0"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600" dirty="0">
                <a:solidFill>
                  <a:srgbClr val="59595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Look com </a:t>
            </a:r>
            <a:r>
              <a:rPr lang="pt-BR" sz="1600" dirty="0">
                <a:solidFill>
                  <a:srgbClr val="595959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contraste de origens ou tipos de festa (noite, festa, esporte, etc.)  </a:t>
            </a:r>
            <a:r>
              <a:rPr lang="pt-BR" sz="1600" dirty="0">
                <a:solidFill>
                  <a:srgbClr val="595959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pt-BR" sz="1600" dirty="0">
                <a:solidFill>
                  <a:srgbClr val="595959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harmonia de materiais ou formatos.</a:t>
            </a:r>
            <a:endParaRPr lang="pt-BR" sz="1600" dirty="0"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chemeClr val="bg1"/>
                </a:solidFill>
                <a:effectLst/>
                <a:highlight>
                  <a:srgbClr val="FF0066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Neste exercício sugerimos que você monte pelo menos 4 looks e que fique à vontade para usar os elementos que quiser além dos aqui acima sugeridos, desde que em cada look haja pelo menos um elemento visual que seja trabalhado em harmonia e um que seja em contraste.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59595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Sugerimos que você fotografe os looks (no corpo se possível para que você sinta o efeito dessa forma de vestir) e que depois os organize em slides ou mande as fotos no grupo apontando as técnicas utilizadas, como forma de registro e também para correção/análise.</a:t>
            </a:r>
            <a:endParaRPr lang="pt-B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oogle Shape;254;p31" descr="WhatsApp Image 2022-06-06 at 17.27.32.jpeg">
            <a:extLst>
              <a:ext uri="{FF2B5EF4-FFF2-40B4-BE49-F238E27FC236}">
                <a16:creationId xmlns:a16="http://schemas.microsoft.com/office/drawing/2014/main" id="{FFD79862-8B96-7AB1-E248-E9D20A7FF2A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3116"/>
          <a:stretch>
            <a:fillRect/>
          </a:stretch>
        </p:blipFill>
        <p:spPr>
          <a:xfrm>
            <a:off x="8294562" y="0"/>
            <a:ext cx="39155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703C882-F6FD-42BC-7BE7-F92344AAC5C1}"/>
              </a:ext>
            </a:extLst>
          </p:cNvPr>
          <p:cNvSpPr txBox="1"/>
          <p:nvPr/>
        </p:nvSpPr>
        <p:spPr>
          <a:xfrm>
            <a:off x="6898619" y="2010185"/>
            <a:ext cx="2310369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1400" b="1" dirty="0" err="1">
                <a:solidFill>
                  <a:schemeClr val="bg1"/>
                </a:solidFill>
              </a:rPr>
              <a:t>EXEMPlO</a:t>
            </a:r>
            <a:r>
              <a:rPr lang="pt-BR" sz="1400" b="1" dirty="0">
                <a:solidFill>
                  <a:schemeClr val="bg1"/>
                </a:solidFill>
              </a:rPr>
              <a:t> DE EXERCÍCIO </a:t>
            </a:r>
          </a:p>
          <a:p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dirty="0">
                <a:solidFill>
                  <a:schemeClr val="bg1"/>
                </a:solidFill>
              </a:rPr>
              <a:t>Neste look ela fez</a:t>
            </a:r>
          </a:p>
          <a:p>
            <a:endParaRPr lang="pt-BR" sz="1400" b="1" dirty="0">
              <a:solidFill>
                <a:schemeClr val="bg1"/>
              </a:solidFill>
            </a:endParaRPr>
          </a:p>
          <a:p>
            <a:r>
              <a:rPr lang="pt-BR" sz="1400" b="1" dirty="0">
                <a:solidFill>
                  <a:schemeClr val="bg1"/>
                </a:solidFill>
              </a:rPr>
              <a:t>HARMONIA DE: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</a:rPr>
              <a:t>Contraste de formas: maxi brinco com sandália delicada) + harmonia de cores (brinco e vestido no laranja)</a:t>
            </a:r>
          </a:p>
        </p:txBody>
      </p:sp>
    </p:spTree>
    <p:extLst>
      <p:ext uri="{BB962C8B-B14F-4D97-AF65-F5344CB8AC3E}">
        <p14:creationId xmlns:p14="http://schemas.microsoft.com/office/powerpoint/2010/main" val="3421961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136235C-FFDF-415B-BD46-AC2CF056BE7F}"/>
              </a:ext>
            </a:extLst>
          </p:cNvPr>
          <p:cNvSpPr/>
          <p:nvPr/>
        </p:nvSpPr>
        <p:spPr>
          <a:xfrm>
            <a:off x="529533" y="474162"/>
            <a:ext cx="5342708" cy="5216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highlight>
                  <a:srgbClr val="808000"/>
                </a:highlight>
              </a:rPr>
              <a:t>EXERCÍCIO 3 -  MIX DE ESTAMPAS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Faça pelo menos 2 propostas de looks completos ou coordenações de partes de um look, escolhendo opções técnicas diferentes entre: 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MIX DE ESTAMPAS POR REPETIÇÃO DE CORES OU TONS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MIX DE ESTAMPAS POR REPETIÇÃO DE TEMAS OU FORMAS.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9EDAFE9-4767-66C6-94EE-C0BFF19179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50"/>
          <a:stretch>
            <a:fillRect/>
          </a:stretch>
        </p:blipFill>
        <p:spPr>
          <a:xfrm>
            <a:off x="8306156" y="0"/>
            <a:ext cx="3885844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4B756EA-C0BD-3A04-967B-4452DC459E8C}"/>
              </a:ext>
            </a:extLst>
          </p:cNvPr>
          <p:cNvSpPr txBox="1"/>
          <p:nvPr/>
        </p:nvSpPr>
        <p:spPr>
          <a:xfrm>
            <a:off x="6475538" y="3429000"/>
            <a:ext cx="2310369" cy="116955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1400" b="1" dirty="0" err="1">
                <a:solidFill>
                  <a:schemeClr val="bg1"/>
                </a:solidFill>
              </a:rPr>
              <a:t>EXEMPlO</a:t>
            </a:r>
            <a:r>
              <a:rPr lang="pt-BR" sz="1400" b="1" dirty="0">
                <a:solidFill>
                  <a:schemeClr val="bg1"/>
                </a:solidFill>
              </a:rPr>
              <a:t> DE EXERCÍCIO </a:t>
            </a:r>
          </a:p>
          <a:p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dirty="0">
                <a:solidFill>
                  <a:schemeClr val="bg1"/>
                </a:solidFill>
              </a:rPr>
              <a:t>Neste look ela fez</a:t>
            </a:r>
            <a:r>
              <a:rPr lang="pt-BR" sz="1400" b="1" dirty="0">
                <a:solidFill>
                  <a:schemeClr val="bg1"/>
                </a:solidFill>
              </a:rPr>
              <a:t> mix de estampas com repetição de branco e preto.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7075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20_TF56160789" id="{B2A6CC81-05B9-4965-ACA7-26996AEDFC91}" vid="{618108A3-190A-4DA1-A261-3F406864D78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{0133E280-197C-4E12-9490-BB5B6386B430}tf56160789_win32</Template>
  <TotalTime>47954</TotalTime>
  <Words>486</Words>
  <Application>Microsoft Office PowerPoint</Application>
  <PresentationFormat>Widescreen</PresentationFormat>
  <Paragraphs>67</Paragraphs>
  <Slides>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10" baseType="lpstr">
      <vt:lpstr>Arial</vt:lpstr>
      <vt:lpstr>Bookman Old Style</vt:lpstr>
      <vt:lpstr>Calibri</vt:lpstr>
      <vt:lpstr>Franklin Gothic Book</vt:lpstr>
      <vt:lpstr>Symbol</vt:lpstr>
      <vt:lpstr>Verdana</vt:lpstr>
      <vt:lpstr>1_RetrospectVTI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 LIBERTA  (TRANS) FORMAÇÃO EM CONSULTORIA DE IMAGEM</dc:title>
  <dc:creator>Ana Vaz</dc:creator>
  <cp:lastModifiedBy>Ana Vaz</cp:lastModifiedBy>
  <cp:revision>48</cp:revision>
  <dcterms:created xsi:type="dcterms:W3CDTF">2022-02-08T18:30:39Z</dcterms:created>
  <dcterms:modified xsi:type="dcterms:W3CDTF">2026-03-30T18:52:45Z</dcterms:modified>
</cp:coreProperties>
</file>